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835400" cy="2527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79500" y="787400"/>
            <a:ext cx="0" cy="18922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0795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3462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346200" y="1041400"/>
            <a:ext cx="0" cy="1270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346200" y="2514600"/>
            <a:ext cx="0" cy="165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3462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501900" y="787400"/>
            <a:ext cx="0" cy="787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501900" y="1778000"/>
            <a:ext cx="0" cy="9016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5019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657600" y="787400"/>
            <a:ext cx="0" cy="18922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36576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9779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5" name=""/>
          <p:cNvSpPr/>
          <p:nvPr/>
        </p:nvSpPr>
        <p:spPr>
          <a:xfrm>
            <a:off x="1244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6" name=""/>
          <p:cNvSpPr/>
          <p:nvPr/>
        </p:nvSpPr>
        <p:spPr>
          <a:xfrm>
            <a:off x="24130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7" name=""/>
          <p:cNvSpPr/>
          <p:nvPr/>
        </p:nvSpPr>
        <p:spPr>
          <a:xfrm>
            <a:off x="35560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8" name=""/>
          <p:cNvSpPr/>
          <p:nvPr/>
        </p:nvSpPr>
        <p:spPr>
          <a:xfrm>
            <a:off x="1233449" y="8255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085850" y="10604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522499" y="11938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21" name=""/>
          <p:cNvCxnSpPr/>
          <p:nvPr/>
        </p:nvCxnSpPr>
        <p:spPr>
          <a:xfrm>
            <a:off x="2508250" y="14287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039899" y="15621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3</a:t>
            </a:r>
          </a:p>
        </p:txBody>
      </p:sp>
      <p:cxnSp>
        <p:nvCxnSpPr>
          <p:cNvPr id="23" name=""/>
          <p:cNvCxnSpPr/>
          <p:nvPr/>
        </p:nvCxnSpPr>
        <p:spPr>
          <a:xfrm flipH="1">
            <a:off x="1352550" y="1797050"/>
            <a:ext cx="2298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1366799" y="19304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25" name=""/>
          <p:cNvCxnSpPr/>
          <p:nvPr/>
        </p:nvCxnSpPr>
        <p:spPr>
          <a:xfrm>
            <a:off x="1352550" y="21653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1328699" y="22987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5</a:t>
            </a:r>
          </a:p>
        </p:txBody>
      </p:sp>
      <p:cxnSp>
        <p:nvCxnSpPr>
          <p:cNvPr id="27" name=""/>
          <p:cNvCxnSpPr/>
          <p:nvPr/>
        </p:nvCxnSpPr>
        <p:spPr>
          <a:xfrm flipH="1">
            <a:off x="1085850" y="25336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535630" y="819150"/>
            <a:ext cx="630539" cy="1089395"/>
          </a:xfrm>
          <a:custGeom>
            <a:pathLst>
              <a:path w="630539" h="1089395">
                <a:moveTo>
                  <a:pt x="162869" y="762000"/>
                </a:moveTo>
                <a:lnTo>
                  <a:pt x="162869" y="0"/>
                </a:lnTo>
                <a:lnTo>
                  <a:pt x="467669" y="0"/>
                </a:lnTo>
                <a:lnTo>
                  <a:pt x="467669" y="762000"/>
                </a:lnTo>
                <a:lnTo>
                  <a:pt x="630539" y="762000"/>
                </a:lnTo>
                <a:lnTo>
                  <a:pt x="315269" y="1089395"/>
                </a:lnTo>
                <a:lnTo>
                  <a:pt x="0" y="762000"/>
                </a:lnTo>
                <a:lnTo>
                  <a:pt x="162869" y="7620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 rot="-5400000">
            <a:off x="510743" y="1191866"/>
            <a:ext cx="6803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3 msgs</a:t>
            </a:r>
          </a:p>
        </p:txBody>
      </p:sp>
      <p:sp>
        <p:nvSpPr>
          <p:cNvPr id="30" name=""/>
          <p:cNvSpPr/>
          <p:nvPr/>
        </p:nvSpPr>
        <p:spPr>
          <a:xfrm>
            <a:off x="3570930" y="1555750"/>
            <a:ext cx="630539" cy="1089395"/>
          </a:xfrm>
          <a:custGeom>
            <a:pathLst>
              <a:path w="630539" h="1089395">
                <a:moveTo>
                  <a:pt x="162869" y="762000"/>
                </a:moveTo>
                <a:lnTo>
                  <a:pt x="162869" y="0"/>
                </a:lnTo>
                <a:lnTo>
                  <a:pt x="467669" y="0"/>
                </a:lnTo>
                <a:lnTo>
                  <a:pt x="467669" y="762000"/>
                </a:lnTo>
                <a:lnTo>
                  <a:pt x="630539" y="762000"/>
                </a:lnTo>
                <a:lnTo>
                  <a:pt x="315269" y="1089395"/>
                </a:lnTo>
                <a:lnTo>
                  <a:pt x="0" y="762000"/>
                </a:lnTo>
                <a:lnTo>
                  <a:pt x="162869" y="7620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 rot="5400000">
            <a:off x="3546043" y="1928466"/>
            <a:ext cx="6803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3 msgs</a:t>
            </a:r>
          </a:p>
        </p:txBody>
      </p:sp>
      <p:sp>
        <p:nvSpPr>
          <p:cNvPr id="32" name=""/>
          <p:cNvSpPr/>
          <p:nvPr/>
        </p:nvSpPr>
        <p:spPr>
          <a:xfrm>
            <a:off x="1034643" y="2667000"/>
            <a:ext cx="266781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Further procedure may follow</a:t>
            </a:r>
          </a:p>
        </p:txBody>
      </p:sp>
      <p:cxnSp>
        <p:nvCxnSpPr>
          <p:cNvPr id="33" name=""/>
          <p:cNvCxnSpPr/>
          <p:nvPr/>
        </p:nvCxnSpPr>
        <p:spPr>
          <a:xfrm>
            <a:off x="685800" y="2781300"/>
            <a:ext cx="33614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4" name=""/>
          <p:cNvCxnSpPr/>
          <p:nvPr/>
        </p:nvCxnSpPr>
        <p:spPr>
          <a:xfrm>
            <a:off x="3715156" y="2781300"/>
            <a:ext cx="33614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